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omments/modernComment_10F_74EE1307.xml" ContentType="application/vnd.ms-powerpoint.comments+xml"/>
  <Override PartName="/ppt/comments/modernComment_111_60EC9D86.xml" ContentType="application/vnd.ms-powerpoint.comments+xml"/>
  <Override PartName="/ppt/comments/modernComment_112_36EA4C9E.xml" ContentType="application/vnd.ms-powerpoint.comments+xml"/>
  <Override PartName="/ppt/comments/modernComment_113_F634376B.xml" ContentType="application/vnd.ms-powerpoint.comments+xml"/>
  <Override PartName="/ppt/comments/modernComment_114_F1D69975.xml" ContentType="application/vnd.ms-powerpoint.comments+xml"/>
  <Override PartName="/ppt/comments/modernComment_115_49639BF.xml" ContentType="application/vnd.ms-powerpoint.comments+xml"/>
  <Override PartName="/ppt/comments/modernComment_11E_79F9703B.xml" ContentType="application/vnd.ms-powerpoint.comments+xml"/>
  <Override PartName="/ppt/comments/modernComment_103_EE43709B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1F_FA93760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70" r:id="rId2"/>
    <p:sldId id="257" r:id="rId3"/>
    <p:sldId id="271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1" r:id="rId12"/>
    <p:sldId id="280" r:id="rId13"/>
    <p:sldId id="282" r:id="rId14"/>
    <p:sldId id="283" r:id="rId15"/>
    <p:sldId id="284" r:id="rId16"/>
    <p:sldId id="285" r:id="rId17"/>
    <p:sldId id="286" r:id="rId18"/>
    <p:sldId id="259" r:id="rId19"/>
    <p:sldId id="287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2ED9D5-B2A5-21E0-543E-25C4BF4F1612}" name="junmin choi" initials="jc" userId="98301005b669718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CDBC"/>
    <a:srgbClr val="C4B8A0"/>
    <a:srgbClr val="A89774"/>
    <a:srgbClr val="9A8760"/>
    <a:srgbClr val="006386"/>
    <a:srgbClr val="8BE1FF"/>
    <a:srgbClr val="5B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 varScale="1">
        <p:scale>
          <a:sx n="49" d="100"/>
          <a:sy n="49" d="100"/>
        </p:scale>
        <p:origin x="79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3_EE4370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0ACD13-BBC8-4DEC-B7F2-FDFA01AEB8A8}" authorId="{812ED9D5-B2A5-21E0-543E-25C4BF4F1612}" created="2022-05-24T20:52:01.221">
    <pc:sldMkLst xmlns:pc="http://schemas.microsoft.com/office/powerpoint/2013/main/command">
      <pc:docMk/>
      <pc:sldMk cId="3997397147" sldId="259"/>
    </pc:sldMkLst>
    <p188:txBody>
      <a:bodyPr/>
      <a:lstStyle/>
      <a:p>
        <a:r>
          <a:rPr lang="ko-KR" altLang="en-US"/>
          <a:t>이것도 가시성 좋게 패치해야하는데 방향성이 없어서...</a:t>
        </a:r>
      </a:p>
    </p188:txBody>
  </p188:cm>
</p188:cmLst>
</file>

<file path=ppt/comments/modernComment_10F_74EE13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815040-8C8A-40E2-8265-33E8F12118FD}" authorId="{812ED9D5-B2A5-21E0-543E-25C4BF4F1612}" created="2022-05-24T20:18:02.943">
    <pc:sldMkLst xmlns:pc="http://schemas.microsoft.com/office/powerpoint/2013/main/command">
      <pc:docMk/>
      <pc:sldMk cId="1961759495" sldId="271"/>
    </pc:sldMkLst>
    <p188:txBody>
      <a:bodyPr/>
      <a:lstStyle/>
      <a:p>
        <a:r>
          <a:rPr lang="ko-KR" altLang="en-US"/>
          <a:t>환경 파괴 문제 부각
우주로 나가는 것은 환경 파괴로 인한 자원의 고갈 문제 해결 중 한 방법일 수 있음을 제시
</a:t>
        </a:r>
      </a:p>
    </p188:txBody>
  </p188:cm>
</p188:cmLst>
</file>

<file path=ppt/comments/modernComment_111_60EC9D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79ACDF-BE68-4EA0-A326-D2BBBAFF465B}" authorId="{812ED9D5-B2A5-21E0-543E-25C4BF4F1612}" created="2022-05-24T20:19:50.573">
    <pc:sldMkLst xmlns:pc="http://schemas.microsoft.com/office/powerpoint/2013/main/command">
      <pc:docMk/>
      <pc:sldMk cId="1626119558" sldId="273"/>
    </pc:sldMkLst>
    <p188:txBody>
      <a:bodyPr/>
      <a:lstStyle/>
      <a:p>
        <a:r>
          <a:rPr lang="ko-KR" altLang="en-US"/>
          <a:t>우주로 나갈 수 있는 근거 제시
</a:t>
        </a:r>
      </a:p>
    </p188:txBody>
  </p188:cm>
</p188:cmLst>
</file>

<file path=ppt/comments/modernComment_112_36EA4C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AC069F-9E5A-459F-9E24-9844DD5ACAE0}" authorId="{812ED9D5-B2A5-21E0-543E-25C4BF4F1612}" created="2022-05-24T20:21:23.776">
    <pc:sldMkLst xmlns:pc="http://schemas.microsoft.com/office/powerpoint/2013/main/command">
      <pc:docMk/>
      <pc:sldMk cId="921324702" sldId="274"/>
    </pc:sldMkLst>
    <p188:replyLst>
      <p188:reply id="{6726C793-DED4-4BD4-91F2-633AA836164D}" authorId="{812ED9D5-B2A5-21E0-543E-25C4BF4F1612}" created="2022-05-24T20:27:33.916">
        <p188:txBody>
          <a:bodyPr/>
          <a:lstStyle/>
          <a:p>
            <a:r>
              <a:rPr lang="ko-KR" altLang="en-US"/>
              <a:t>NASA에서 주관 </a:t>
            </a:r>
          </a:p>
        </p188:txBody>
      </p188:reply>
    </p188:replyLst>
    <p188:txBody>
      <a:bodyPr/>
      <a:lstStyle/>
      <a:p>
        <a:r>
          <a:rPr lang="ko-KR" altLang="en-US"/>
          <a:t>아르테미스 계획 소개</a:t>
        </a:r>
      </a:p>
    </p188:txBody>
  </p188:cm>
</p188:cmLst>
</file>

<file path=ppt/comments/modernComment_113_F63437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D0FE9D-4E35-4D8F-81B3-A24E8638AAE6}" authorId="{812ED9D5-B2A5-21E0-543E-25C4BF4F1612}" created="2022-05-24T20:23:15.783">
    <pc:sldMkLst xmlns:pc="http://schemas.microsoft.com/office/powerpoint/2013/main/command">
      <pc:docMk/>
      <pc:sldMk cId="4130617195" sldId="275"/>
    </pc:sldMkLst>
    <p188:replyLst>
      <p188:reply id="{2F8DE395-BF43-4639-8298-B75156D3E2E9}" authorId="{812ED9D5-B2A5-21E0-543E-25C4BF4F1612}" created="2022-05-24T20:26:34.911">
        <p188:txBody>
          <a:bodyPr/>
          <a:lstStyle/>
          <a:p>
            <a:r>
              <a:rPr lang="ko-KR" altLang="en-US"/>
              <a:t>3문장이내
ex)
2024년까지 달에서 실제로 거주하는 사람이 존재한다는 계획
</a:t>
            </a:r>
          </a:p>
        </p188:txBody>
      </p188:reply>
    </p188:replyLst>
    <p188:txBody>
      <a:bodyPr/>
      <a:lstStyle/>
      <a:p>
        <a:r>
          <a:rPr lang="ko-KR" altLang="en-US"/>
          <a:t>아르테미스 계획 요약</a:t>
        </a:r>
      </a:p>
    </p188:txBody>
  </p188:cm>
</p188:cmLst>
</file>

<file path=ppt/comments/modernComment_114_F1D699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180CA3-09ED-4C6C-8C03-E368ED02D15D}" authorId="{812ED9D5-B2A5-21E0-543E-25C4BF4F1612}" created="2022-05-24T20:28:47.371">
    <pc:sldMkLst xmlns:pc="http://schemas.microsoft.com/office/powerpoint/2013/main/command">
      <pc:docMk/>
      <pc:sldMk cId="4057373045" sldId="276"/>
    </pc:sldMkLst>
    <p188:replyLst>
      <p188:reply id="{6A796E63-65E8-4CF9-A17A-B6089D9877AF}" authorId="{812ED9D5-B2A5-21E0-543E-25C4BF4F1612}" created="2022-05-24T20:36:22.115">
        <p188:txBody>
          <a:bodyPr/>
          <a:lstStyle/>
          <a:p>
            <a:r>
              <a:rPr lang="ko-KR" altLang="en-US"/>
              <a:t>우리는 이러한 서사를 미리 시뮬레이션해보는 게임을 만들어 일반인들에게 콘텐츠로써 제공하면 좋지 않을까 라는 아이디어</a:t>
            </a:r>
          </a:p>
        </p188:txBody>
      </p188:reply>
    </p188:replyLst>
    <p188:txBody>
      <a:bodyPr/>
      <a:lstStyle/>
      <a:p>
        <a:r>
          <a:rPr lang="ko-KR" altLang="en-US"/>
          <a:t>다른 행성으로 갈 수있는 발판
또한 헬륨3가 충분히 연구할 만한 가치가 있는 친환경 에너지 자원</a:t>
        </a:r>
      </a:p>
    </p188:txBody>
  </p188:cm>
</p188:cmLst>
</file>

<file path=ppt/comments/modernComment_115_49639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31803E-41FC-408C-88C4-D30B96A04D53}" authorId="{812ED9D5-B2A5-21E0-543E-25C4BF4F1612}" created="2022-05-24T20:51:14.465">
    <pc:sldMkLst xmlns:pc="http://schemas.microsoft.com/office/powerpoint/2013/main/command">
      <pc:docMk/>
      <pc:sldMk cId="76954047" sldId="277"/>
    </pc:sldMkLst>
    <p188:replyLst>
      <p188:reply id="{C8BF1574-ECDE-4F37-9637-A7E7AE20DFBF}" authorId="{812ED9D5-B2A5-21E0-543E-25C4BF4F1612}" created="2022-05-24T20:51:39.600">
        <p188:txBody>
          <a:bodyPr/>
          <a:lstStyle/>
          <a:p>
            <a:r>
              <a:rPr lang="ko-KR" altLang="en-US"/>
              <a:t>이하 프로젝트를 소개하는데 
설명이 부족할거같다던가 어울리지 않는 사진, 필요하지않는사진등이 있다면 말해주세요</a:t>
            </a:r>
          </a:p>
        </p188:txBody>
      </p188:reply>
    </p188:replyLst>
    <p188:txBody>
      <a:bodyPr/>
      <a:lstStyle/>
      <a:p>
        <a:r>
          <a:rPr lang="ko-KR" altLang="en-US"/>
          <a:t>지워도 되는 부분 필요하면 살려둠</a:t>
        </a:r>
      </a:p>
    </p188:txBody>
  </p188:cm>
</p188:cmLst>
</file>

<file path=ppt/comments/modernComment_11E_79F970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41F0AF-07B1-421A-8C17-D53037DA60F8}" authorId="{812ED9D5-B2A5-21E0-543E-25C4BF4F1612}" created="2022-05-24T20:44:53.627">
    <pc:sldMkLst xmlns:pc="http://schemas.microsoft.com/office/powerpoint/2013/main/command">
      <pc:docMk/>
      <pc:sldMk cId="2046390331" sldId="286"/>
    </pc:sldMkLst>
    <p188:txBody>
      <a:bodyPr/>
      <a:lstStyle/>
      <a:p>
        <a:r>
          <a:rPr lang="ko-KR" altLang="en-US"/>
          <a:t>이건 넣어야할지 말아야할지 모르겠음</a:t>
        </a:r>
      </a:p>
    </p188:txBody>
  </p188:cm>
</p188:cmLst>
</file>

<file path=ppt/comments/modernComment_11F_FA9376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132671-2F33-4BD4-B8C1-426D79DD0A1F}" authorId="{812ED9D5-B2A5-21E0-543E-25C4BF4F1612}" created="2022-05-24T20:52:17.831">
    <pc:sldMkLst xmlns:pc="http://schemas.microsoft.com/office/powerpoint/2013/main/command">
      <pc:docMk/>
      <pc:sldMk cId="4203968007" sldId="287"/>
    </pc:sldMkLst>
    <p188:txBody>
      <a:bodyPr/>
      <a:lstStyle/>
      <a:p>
        <a:r>
          <a:rPr lang="ko-KR" altLang="en-US"/>
          <a:t>제작된 시연 영상 몇개 추출해서 삽입
@재석
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613E9-375B-4947-B0DF-EE28B4A8E33E}" type="doc">
      <dgm:prSet loTypeId="urn:microsoft.com/office/officeart/2005/8/layout/cycle8" loCatId="cycle" qsTypeId="urn:microsoft.com/office/officeart/2005/8/quickstyle/simple1" qsCatId="simple" csTypeId="urn:microsoft.com/office/officeart/2005/8/colors/colorful3" csCatId="colorful" phldr="1"/>
      <dgm:spPr/>
    </dgm:pt>
    <dgm:pt modelId="{6A5A6F48-4534-4DD1-A4D3-6D0A9A7D916D}">
      <dgm:prSet phldrT="[텍스트]"/>
      <dgm:spPr/>
      <dgm:t>
        <a:bodyPr/>
        <a:lstStyle/>
        <a:p>
          <a:pPr latinLnBrk="1"/>
          <a:r>
            <a:rPr lang="ko-KR" altLang="en-US" dirty="0"/>
            <a:t>기업의 </a:t>
          </a:r>
          <a:endParaRPr lang="en-US" altLang="ko-KR" dirty="0"/>
        </a:p>
        <a:p>
          <a:pPr latinLnBrk="1"/>
          <a:r>
            <a:rPr lang="ko-KR" altLang="en-US" dirty="0"/>
            <a:t>투자</a:t>
          </a:r>
        </a:p>
      </dgm:t>
    </dgm:pt>
    <dgm:pt modelId="{BEE4F225-88F8-4F96-A9C8-3528AB2DAF62}" type="parTrans" cxnId="{46FD0E0C-19A2-4859-B13B-CEF0F622FF0A}">
      <dgm:prSet/>
      <dgm:spPr/>
      <dgm:t>
        <a:bodyPr/>
        <a:lstStyle/>
        <a:p>
          <a:pPr latinLnBrk="1"/>
          <a:endParaRPr lang="ko-KR" altLang="en-US"/>
        </a:p>
      </dgm:t>
    </dgm:pt>
    <dgm:pt modelId="{A8CE084F-613A-4830-992E-CBB517082453}" type="sibTrans" cxnId="{46FD0E0C-19A2-4859-B13B-CEF0F622FF0A}">
      <dgm:prSet/>
      <dgm:spPr/>
      <dgm:t>
        <a:bodyPr/>
        <a:lstStyle/>
        <a:p>
          <a:pPr latinLnBrk="1"/>
          <a:endParaRPr lang="ko-KR" altLang="en-US"/>
        </a:p>
      </dgm:t>
    </dgm:pt>
    <dgm:pt modelId="{97696C19-64BF-4DAC-8619-B4288C0C304E}">
      <dgm:prSet phldrT="[텍스트]"/>
      <dgm:spPr/>
      <dgm:t>
        <a:bodyPr/>
        <a:lstStyle/>
        <a:p>
          <a:pPr latinLnBrk="1"/>
          <a:r>
            <a:rPr lang="ko-KR" altLang="en-US" dirty="0"/>
            <a:t>우주에 대한 </a:t>
          </a:r>
          <a:endParaRPr lang="en-US" altLang="ko-KR" dirty="0"/>
        </a:p>
        <a:p>
          <a:pPr latinLnBrk="1"/>
          <a:r>
            <a:rPr lang="ko-KR" altLang="en-US" dirty="0"/>
            <a:t>학습</a:t>
          </a:r>
        </a:p>
      </dgm:t>
    </dgm:pt>
    <dgm:pt modelId="{C20A2C7A-042C-416A-AEEB-C4E24293C924}" type="parTrans" cxnId="{9D48672C-190B-4465-90FE-66C89C43B800}">
      <dgm:prSet/>
      <dgm:spPr/>
      <dgm:t>
        <a:bodyPr/>
        <a:lstStyle/>
        <a:p>
          <a:pPr latinLnBrk="1"/>
          <a:endParaRPr lang="ko-KR" altLang="en-US"/>
        </a:p>
      </dgm:t>
    </dgm:pt>
    <dgm:pt modelId="{95FDFBB6-AFE5-4A32-9803-09752A25C308}" type="sibTrans" cxnId="{9D48672C-190B-4465-90FE-66C89C43B800}">
      <dgm:prSet/>
      <dgm:spPr/>
      <dgm:t>
        <a:bodyPr/>
        <a:lstStyle/>
        <a:p>
          <a:pPr latinLnBrk="1"/>
          <a:endParaRPr lang="ko-KR" altLang="en-US"/>
        </a:p>
      </dgm:t>
    </dgm:pt>
    <dgm:pt modelId="{F07FE712-B152-4457-9DDC-0334292F080D}">
      <dgm:prSet phldrT="[텍스트]"/>
      <dgm:spPr/>
      <dgm:t>
        <a:bodyPr/>
        <a:lstStyle/>
        <a:p>
          <a:pPr latinLnBrk="1"/>
          <a:r>
            <a:rPr lang="ko-KR" altLang="en-US" dirty="0"/>
            <a:t>플랫폼 </a:t>
          </a:r>
          <a:endParaRPr lang="en-US" altLang="ko-KR" dirty="0"/>
        </a:p>
        <a:p>
          <a:pPr latinLnBrk="1"/>
          <a:r>
            <a:rPr lang="ko-KR" altLang="en-US" dirty="0"/>
            <a:t>사업화</a:t>
          </a:r>
        </a:p>
      </dgm:t>
    </dgm:pt>
    <dgm:pt modelId="{B218109F-6540-4A31-8C87-42EF48D7D229}" type="parTrans" cxnId="{22B07EA1-8FDB-4EA8-A3DC-172041DD5D9B}">
      <dgm:prSet/>
      <dgm:spPr/>
      <dgm:t>
        <a:bodyPr/>
        <a:lstStyle/>
        <a:p>
          <a:pPr latinLnBrk="1"/>
          <a:endParaRPr lang="ko-KR" altLang="en-US"/>
        </a:p>
      </dgm:t>
    </dgm:pt>
    <dgm:pt modelId="{B4C3A5E1-72B5-449C-9DF5-62EB87BA5651}" type="sibTrans" cxnId="{22B07EA1-8FDB-4EA8-A3DC-172041DD5D9B}">
      <dgm:prSet/>
      <dgm:spPr/>
      <dgm:t>
        <a:bodyPr/>
        <a:lstStyle/>
        <a:p>
          <a:pPr latinLnBrk="1"/>
          <a:endParaRPr lang="ko-KR" altLang="en-US"/>
        </a:p>
      </dgm:t>
    </dgm:pt>
    <dgm:pt modelId="{345D987E-198F-488C-AE13-0F1DEB91E699}" type="pres">
      <dgm:prSet presAssocID="{A2A613E9-375B-4947-B0DF-EE28B4A8E33E}" presName="compositeShape" presStyleCnt="0">
        <dgm:presLayoutVars>
          <dgm:chMax val="7"/>
          <dgm:dir/>
          <dgm:resizeHandles val="exact"/>
        </dgm:presLayoutVars>
      </dgm:prSet>
      <dgm:spPr/>
    </dgm:pt>
    <dgm:pt modelId="{580244DD-EBDF-44EF-9B25-653D83FD060A}" type="pres">
      <dgm:prSet presAssocID="{A2A613E9-375B-4947-B0DF-EE28B4A8E33E}" presName="wedge1" presStyleLbl="node1" presStyleIdx="0" presStyleCnt="3"/>
      <dgm:spPr/>
    </dgm:pt>
    <dgm:pt modelId="{458A0BBF-2D23-42F2-B497-B90FCF0E02C1}" type="pres">
      <dgm:prSet presAssocID="{A2A613E9-375B-4947-B0DF-EE28B4A8E33E}" presName="dummy1a" presStyleCnt="0"/>
      <dgm:spPr/>
    </dgm:pt>
    <dgm:pt modelId="{FA2C2688-DAF8-4E38-B42A-C7836B4A6A16}" type="pres">
      <dgm:prSet presAssocID="{A2A613E9-375B-4947-B0DF-EE28B4A8E33E}" presName="dummy1b" presStyleCnt="0"/>
      <dgm:spPr/>
    </dgm:pt>
    <dgm:pt modelId="{11176221-06D8-47A6-9B72-EF045F8F914D}" type="pres">
      <dgm:prSet presAssocID="{A2A613E9-375B-4947-B0DF-EE28B4A8E33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D9E4EA6-D645-428A-9FE7-B3E4464E7536}" type="pres">
      <dgm:prSet presAssocID="{A2A613E9-375B-4947-B0DF-EE28B4A8E33E}" presName="wedge2" presStyleLbl="node1" presStyleIdx="1" presStyleCnt="3"/>
      <dgm:spPr/>
    </dgm:pt>
    <dgm:pt modelId="{E231591B-A648-44D8-B732-1051FA38A4F2}" type="pres">
      <dgm:prSet presAssocID="{A2A613E9-375B-4947-B0DF-EE28B4A8E33E}" presName="dummy2a" presStyleCnt="0"/>
      <dgm:spPr/>
    </dgm:pt>
    <dgm:pt modelId="{6201B1D2-BF4B-421E-9347-496E51ED5835}" type="pres">
      <dgm:prSet presAssocID="{A2A613E9-375B-4947-B0DF-EE28B4A8E33E}" presName="dummy2b" presStyleCnt="0"/>
      <dgm:spPr/>
    </dgm:pt>
    <dgm:pt modelId="{EE45D2A0-B76F-41D5-93E4-73496DFEAD3B}" type="pres">
      <dgm:prSet presAssocID="{A2A613E9-375B-4947-B0DF-EE28B4A8E33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F9DCBB8-2E7C-4859-A661-7A819B1DCFB9}" type="pres">
      <dgm:prSet presAssocID="{A2A613E9-375B-4947-B0DF-EE28B4A8E33E}" presName="wedge3" presStyleLbl="node1" presStyleIdx="2" presStyleCnt="3"/>
      <dgm:spPr/>
    </dgm:pt>
    <dgm:pt modelId="{30675BE6-F62E-49CA-8322-ED818A581E28}" type="pres">
      <dgm:prSet presAssocID="{A2A613E9-375B-4947-B0DF-EE28B4A8E33E}" presName="dummy3a" presStyleCnt="0"/>
      <dgm:spPr/>
    </dgm:pt>
    <dgm:pt modelId="{905C05B7-FD6E-4297-9E7F-ADAFA401B2DA}" type="pres">
      <dgm:prSet presAssocID="{A2A613E9-375B-4947-B0DF-EE28B4A8E33E}" presName="dummy3b" presStyleCnt="0"/>
      <dgm:spPr/>
    </dgm:pt>
    <dgm:pt modelId="{A15327CC-CF2E-4545-9DF6-4C788A98D9A8}" type="pres">
      <dgm:prSet presAssocID="{A2A613E9-375B-4947-B0DF-EE28B4A8E33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2A84253E-88DB-46CF-82D0-6B61F22C8CF8}" type="pres">
      <dgm:prSet presAssocID="{A8CE084F-613A-4830-992E-CBB517082453}" presName="arrowWedge1" presStyleLbl="fgSibTrans2D1" presStyleIdx="0" presStyleCnt="3"/>
      <dgm:spPr/>
    </dgm:pt>
    <dgm:pt modelId="{9FE6904F-FD72-41CD-885D-4EE5AAE26113}" type="pres">
      <dgm:prSet presAssocID="{95FDFBB6-AFE5-4A32-9803-09752A25C308}" presName="arrowWedge2" presStyleLbl="fgSibTrans2D1" presStyleIdx="1" presStyleCnt="3"/>
      <dgm:spPr/>
    </dgm:pt>
    <dgm:pt modelId="{5BD56A8E-8E6F-4068-AD80-43385A196174}" type="pres">
      <dgm:prSet presAssocID="{B4C3A5E1-72B5-449C-9DF5-62EB87BA5651}" presName="arrowWedge3" presStyleLbl="fgSibTrans2D1" presStyleIdx="2" presStyleCnt="3"/>
      <dgm:spPr/>
    </dgm:pt>
  </dgm:ptLst>
  <dgm:cxnLst>
    <dgm:cxn modelId="{46FD0E0C-19A2-4859-B13B-CEF0F622FF0A}" srcId="{A2A613E9-375B-4947-B0DF-EE28B4A8E33E}" destId="{6A5A6F48-4534-4DD1-A4D3-6D0A9A7D916D}" srcOrd="0" destOrd="0" parTransId="{BEE4F225-88F8-4F96-A9C8-3528AB2DAF62}" sibTransId="{A8CE084F-613A-4830-992E-CBB517082453}"/>
    <dgm:cxn modelId="{E73AEF1D-91D6-457A-9A50-55DAFB6FDE4A}" type="presOf" srcId="{F07FE712-B152-4457-9DDC-0334292F080D}" destId="{DF9DCBB8-2E7C-4859-A661-7A819B1DCFB9}" srcOrd="0" destOrd="0" presId="urn:microsoft.com/office/officeart/2005/8/layout/cycle8"/>
    <dgm:cxn modelId="{9D48672C-190B-4465-90FE-66C89C43B800}" srcId="{A2A613E9-375B-4947-B0DF-EE28B4A8E33E}" destId="{97696C19-64BF-4DAC-8619-B4288C0C304E}" srcOrd="1" destOrd="0" parTransId="{C20A2C7A-042C-416A-AEEB-C4E24293C924}" sibTransId="{95FDFBB6-AFE5-4A32-9803-09752A25C308}"/>
    <dgm:cxn modelId="{67680067-697F-4623-A6C5-A14F8BF727DF}" type="presOf" srcId="{6A5A6F48-4534-4DD1-A4D3-6D0A9A7D916D}" destId="{580244DD-EBDF-44EF-9B25-653D83FD060A}" srcOrd="0" destOrd="0" presId="urn:microsoft.com/office/officeart/2005/8/layout/cycle8"/>
    <dgm:cxn modelId="{EA9D0548-A58C-464E-823C-AC7EBEB97692}" type="presOf" srcId="{97696C19-64BF-4DAC-8619-B4288C0C304E}" destId="{BD9E4EA6-D645-428A-9FE7-B3E4464E7536}" srcOrd="0" destOrd="0" presId="urn:microsoft.com/office/officeart/2005/8/layout/cycle8"/>
    <dgm:cxn modelId="{70843C7E-E6AD-4E25-B4EA-4987EEDD0AA9}" type="presOf" srcId="{6A5A6F48-4534-4DD1-A4D3-6D0A9A7D916D}" destId="{11176221-06D8-47A6-9B72-EF045F8F914D}" srcOrd="1" destOrd="0" presId="urn:microsoft.com/office/officeart/2005/8/layout/cycle8"/>
    <dgm:cxn modelId="{22B07EA1-8FDB-4EA8-A3DC-172041DD5D9B}" srcId="{A2A613E9-375B-4947-B0DF-EE28B4A8E33E}" destId="{F07FE712-B152-4457-9DDC-0334292F080D}" srcOrd="2" destOrd="0" parTransId="{B218109F-6540-4A31-8C87-42EF48D7D229}" sibTransId="{B4C3A5E1-72B5-449C-9DF5-62EB87BA5651}"/>
    <dgm:cxn modelId="{235FA8B2-C048-432D-94C8-E0DC8DFD990B}" type="presOf" srcId="{F07FE712-B152-4457-9DDC-0334292F080D}" destId="{A15327CC-CF2E-4545-9DF6-4C788A98D9A8}" srcOrd="1" destOrd="0" presId="urn:microsoft.com/office/officeart/2005/8/layout/cycle8"/>
    <dgm:cxn modelId="{20A84FB4-DCB4-4EB9-8307-38F832235A66}" type="presOf" srcId="{A2A613E9-375B-4947-B0DF-EE28B4A8E33E}" destId="{345D987E-198F-488C-AE13-0F1DEB91E699}" srcOrd="0" destOrd="0" presId="urn:microsoft.com/office/officeart/2005/8/layout/cycle8"/>
    <dgm:cxn modelId="{503E0CDF-0C15-4A55-9B39-D2A97C0E7833}" type="presOf" srcId="{97696C19-64BF-4DAC-8619-B4288C0C304E}" destId="{EE45D2A0-B76F-41D5-93E4-73496DFEAD3B}" srcOrd="1" destOrd="0" presId="urn:microsoft.com/office/officeart/2005/8/layout/cycle8"/>
    <dgm:cxn modelId="{35CB80B5-C748-40BB-97EA-B2A92D323D18}" type="presParOf" srcId="{345D987E-198F-488C-AE13-0F1DEB91E699}" destId="{580244DD-EBDF-44EF-9B25-653D83FD060A}" srcOrd="0" destOrd="0" presId="urn:microsoft.com/office/officeart/2005/8/layout/cycle8"/>
    <dgm:cxn modelId="{3E56A7AC-4B35-46AE-9EAA-937507F96A59}" type="presParOf" srcId="{345D987E-198F-488C-AE13-0F1DEB91E699}" destId="{458A0BBF-2D23-42F2-B497-B90FCF0E02C1}" srcOrd="1" destOrd="0" presId="urn:microsoft.com/office/officeart/2005/8/layout/cycle8"/>
    <dgm:cxn modelId="{32E73821-7E94-4D14-97D8-A311F0E6A9F0}" type="presParOf" srcId="{345D987E-198F-488C-AE13-0F1DEB91E699}" destId="{FA2C2688-DAF8-4E38-B42A-C7836B4A6A16}" srcOrd="2" destOrd="0" presId="urn:microsoft.com/office/officeart/2005/8/layout/cycle8"/>
    <dgm:cxn modelId="{4B9DE773-6788-4C06-BE01-00B6947E4E8C}" type="presParOf" srcId="{345D987E-198F-488C-AE13-0F1DEB91E699}" destId="{11176221-06D8-47A6-9B72-EF045F8F914D}" srcOrd="3" destOrd="0" presId="urn:microsoft.com/office/officeart/2005/8/layout/cycle8"/>
    <dgm:cxn modelId="{356CB3B5-FE0A-4F3C-95F5-1166ABD154EF}" type="presParOf" srcId="{345D987E-198F-488C-AE13-0F1DEB91E699}" destId="{BD9E4EA6-D645-428A-9FE7-B3E4464E7536}" srcOrd="4" destOrd="0" presId="urn:microsoft.com/office/officeart/2005/8/layout/cycle8"/>
    <dgm:cxn modelId="{99D676DC-D01A-4DDA-9B4A-5D9136D964D0}" type="presParOf" srcId="{345D987E-198F-488C-AE13-0F1DEB91E699}" destId="{E231591B-A648-44D8-B732-1051FA38A4F2}" srcOrd="5" destOrd="0" presId="urn:microsoft.com/office/officeart/2005/8/layout/cycle8"/>
    <dgm:cxn modelId="{C5645772-E3AC-48F7-A264-7C2405DEF10C}" type="presParOf" srcId="{345D987E-198F-488C-AE13-0F1DEB91E699}" destId="{6201B1D2-BF4B-421E-9347-496E51ED5835}" srcOrd="6" destOrd="0" presId="urn:microsoft.com/office/officeart/2005/8/layout/cycle8"/>
    <dgm:cxn modelId="{357E0EA7-E21F-43C8-BD1A-EF1B25ED6B50}" type="presParOf" srcId="{345D987E-198F-488C-AE13-0F1DEB91E699}" destId="{EE45D2A0-B76F-41D5-93E4-73496DFEAD3B}" srcOrd="7" destOrd="0" presId="urn:microsoft.com/office/officeart/2005/8/layout/cycle8"/>
    <dgm:cxn modelId="{76152A66-DA50-4F29-A41D-DC6469DBDBC5}" type="presParOf" srcId="{345D987E-198F-488C-AE13-0F1DEB91E699}" destId="{DF9DCBB8-2E7C-4859-A661-7A819B1DCFB9}" srcOrd="8" destOrd="0" presId="urn:microsoft.com/office/officeart/2005/8/layout/cycle8"/>
    <dgm:cxn modelId="{67D3E40C-171F-4E47-8047-64A38AFE883A}" type="presParOf" srcId="{345D987E-198F-488C-AE13-0F1DEB91E699}" destId="{30675BE6-F62E-49CA-8322-ED818A581E28}" srcOrd="9" destOrd="0" presId="urn:microsoft.com/office/officeart/2005/8/layout/cycle8"/>
    <dgm:cxn modelId="{8E287B02-01F5-468C-A135-9C7C4BE92525}" type="presParOf" srcId="{345D987E-198F-488C-AE13-0F1DEB91E699}" destId="{905C05B7-FD6E-4297-9E7F-ADAFA401B2DA}" srcOrd="10" destOrd="0" presId="urn:microsoft.com/office/officeart/2005/8/layout/cycle8"/>
    <dgm:cxn modelId="{95E97D42-A65A-4065-8CEA-FB0B712B95F6}" type="presParOf" srcId="{345D987E-198F-488C-AE13-0F1DEB91E699}" destId="{A15327CC-CF2E-4545-9DF6-4C788A98D9A8}" srcOrd="11" destOrd="0" presId="urn:microsoft.com/office/officeart/2005/8/layout/cycle8"/>
    <dgm:cxn modelId="{1F85DCCB-A5FA-49C9-AAB4-790993E5A062}" type="presParOf" srcId="{345D987E-198F-488C-AE13-0F1DEB91E699}" destId="{2A84253E-88DB-46CF-82D0-6B61F22C8CF8}" srcOrd="12" destOrd="0" presId="urn:microsoft.com/office/officeart/2005/8/layout/cycle8"/>
    <dgm:cxn modelId="{E10851E8-0AAC-40D4-A2C4-61B92CD3980E}" type="presParOf" srcId="{345D987E-198F-488C-AE13-0F1DEB91E699}" destId="{9FE6904F-FD72-41CD-885D-4EE5AAE26113}" srcOrd="13" destOrd="0" presId="urn:microsoft.com/office/officeart/2005/8/layout/cycle8"/>
    <dgm:cxn modelId="{B6C206F2-40EA-4CB3-AA7B-2CFC77D93736}" type="presParOf" srcId="{345D987E-198F-488C-AE13-0F1DEB91E699}" destId="{5BD56A8E-8E6F-4068-AD80-43385A196174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244DD-EBDF-44EF-9B25-653D83FD060A}">
      <dsp:nvSpPr>
        <dsp:cNvPr id="0" name=""/>
        <dsp:cNvSpPr/>
      </dsp:nvSpPr>
      <dsp:spPr>
        <a:xfrm>
          <a:off x="1594486" y="284268"/>
          <a:ext cx="3673624" cy="3673624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/>
            <a:t>기업의 </a:t>
          </a:r>
          <a:endParaRPr lang="en-US" altLang="ko-KR" sz="2500" kern="1200" dirty="0"/>
        </a:p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/>
            <a:t>투자</a:t>
          </a:r>
        </a:p>
      </dsp:txBody>
      <dsp:txXfrm>
        <a:off x="3530573" y="1062726"/>
        <a:ext cx="1312008" cy="1093340"/>
      </dsp:txXfrm>
    </dsp:sp>
    <dsp:sp modelId="{BD9E4EA6-D645-428A-9FE7-B3E4464E7536}">
      <dsp:nvSpPr>
        <dsp:cNvPr id="0" name=""/>
        <dsp:cNvSpPr/>
      </dsp:nvSpPr>
      <dsp:spPr>
        <a:xfrm>
          <a:off x="1518827" y="415469"/>
          <a:ext cx="3673624" cy="3673624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-124399"/>
            <a:satOff val="-12116"/>
            <a:lumOff val="402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/>
            <a:t>우주에 대한 </a:t>
          </a:r>
          <a:endParaRPr lang="en-US" altLang="ko-KR" sz="2500" kern="1200" dirty="0"/>
        </a:p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/>
            <a:t>학습</a:t>
          </a:r>
        </a:p>
      </dsp:txBody>
      <dsp:txXfrm>
        <a:off x="2393499" y="2798951"/>
        <a:ext cx="1968012" cy="962139"/>
      </dsp:txXfrm>
    </dsp:sp>
    <dsp:sp modelId="{DF9DCBB8-2E7C-4859-A661-7A819B1DCFB9}">
      <dsp:nvSpPr>
        <dsp:cNvPr id="0" name=""/>
        <dsp:cNvSpPr/>
      </dsp:nvSpPr>
      <dsp:spPr>
        <a:xfrm>
          <a:off x="1443168" y="284268"/>
          <a:ext cx="3673624" cy="3673624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-248797"/>
            <a:satOff val="-24232"/>
            <a:lumOff val="803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/>
            <a:t>플랫폼 </a:t>
          </a:r>
          <a:endParaRPr lang="en-US" altLang="ko-KR" sz="2500" kern="1200" dirty="0"/>
        </a:p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/>
            <a:t>사업화</a:t>
          </a:r>
        </a:p>
      </dsp:txBody>
      <dsp:txXfrm>
        <a:off x="1868696" y="1062726"/>
        <a:ext cx="1312008" cy="1093340"/>
      </dsp:txXfrm>
    </dsp:sp>
    <dsp:sp modelId="{2A84253E-88DB-46CF-82D0-6B61F22C8CF8}">
      <dsp:nvSpPr>
        <dsp:cNvPr id="0" name=""/>
        <dsp:cNvSpPr/>
      </dsp:nvSpPr>
      <dsp:spPr>
        <a:xfrm>
          <a:off x="1367375" y="56853"/>
          <a:ext cx="4128453" cy="412845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6904F-FD72-41CD-885D-4EE5AAE26113}">
      <dsp:nvSpPr>
        <dsp:cNvPr id="0" name=""/>
        <dsp:cNvSpPr/>
      </dsp:nvSpPr>
      <dsp:spPr>
        <a:xfrm>
          <a:off x="1291412" y="187822"/>
          <a:ext cx="4128453" cy="412845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-124399"/>
            <a:satOff val="-12116"/>
            <a:lumOff val="40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56A8E-8E6F-4068-AD80-43385A196174}">
      <dsp:nvSpPr>
        <dsp:cNvPr id="0" name=""/>
        <dsp:cNvSpPr/>
      </dsp:nvSpPr>
      <dsp:spPr>
        <a:xfrm>
          <a:off x="1215450" y="56853"/>
          <a:ext cx="4128453" cy="412845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3">
            <a:hueOff val="-248797"/>
            <a:satOff val="-24232"/>
            <a:lumOff val="80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55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34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06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5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05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92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07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87F2C1-3C18-374A-9CF5-2CFB1FDE984E}"/>
              </a:ext>
            </a:extLst>
          </p:cNvPr>
          <p:cNvSpPr/>
          <p:nvPr userDrawn="1"/>
        </p:nvSpPr>
        <p:spPr>
          <a:xfrm>
            <a:off x="4584150" y="0"/>
            <a:ext cx="6882637" cy="6858000"/>
          </a:xfrm>
          <a:prstGeom prst="rect">
            <a:avLst/>
          </a:prstGeom>
          <a:solidFill>
            <a:srgbClr val="112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62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4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2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3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9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3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9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B47D66-16CC-41E8-8F30-5E57DB4CAFE3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45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11E_79F9703B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microsoft.com/office/2018/10/relationships/comments" Target="../comments/modernComment_103_EE43709B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7.png"/><Relationship Id="rId4" Type="http://schemas.openxmlformats.org/officeDocument/2006/relationships/diagramData" Target="../diagrams/data1.xml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F_FA93760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microsoft.com/office/2018/10/relationships/comments" Target="../comments/modernComment_10F_74EE130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8/10/relationships/comments" Target="../comments/modernComment_111_60EC9D86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microsoft.com/office/2018/10/relationships/comments" Target="../comments/modernComment_112_36EA4C9E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3_F634376B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14_F1D699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5_49639BF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7EF350-1B9C-1FEB-E1A9-E8A0D492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9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E1AF4-455B-5BAF-E36D-EAFA697D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UI &amp;</a:t>
            </a:r>
            <a:r>
              <a:rPr lang="ko-KR" altLang="en-US" dirty="0"/>
              <a:t> 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9337C-4878-D107-2106-BD4A2B72E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01" y="1580050"/>
            <a:ext cx="9582150" cy="50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1B98B-5313-F489-F816-030C1692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달에서의 연구 기지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8CC103-3C48-A1E9-17F4-178C7F46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97655"/>
            <a:ext cx="6349017" cy="4393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411910-5E28-37F7-6738-66DB675E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70" y="1943100"/>
            <a:ext cx="5809992" cy="43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88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3BD079-4C18-05D6-D138-70819633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537"/>
            <a:ext cx="12192000" cy="525582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527788D-DC68-6E91-1672-55405532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3087"/>
            <a:ext cx="10353762" cy="970450"/>
          </a:xfrm>
        </p:spPr>
        <p:txBody>
          <a:bodyPr/>
          <a:lstStyle/>
          <a:p>
            <a:r>
              <a:rPr lang="ko-KR" altLang="en-US" dirty="0"/>
              <a:t>기지 달과 연결</a:t>
            </a:r>
          </a:p>
        </p:txBody>
      </p:sp>
    </p:spTree>
    <p:extLst>
      <p:ext uri="{BB962C8B-B14F-4D97-AF65-F5344CB8AC3E}">
        <p14:creationId xmlns:p14="http://schemas.microsoft.com/office/powerpoint/2010/main" val="20376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B3A8D6-3386-8624-385C-5687699E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32" y="1588597"/>
            <a:ext cx="9581535" cy="50186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5B912C4-6E1F-6385-0DA3-01E5C91A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3087"/>
            <a:ext cx="10353762" cy="970450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연구 트리</a:t>
            </a:r>
          </a:p>
        </p:txBody>
      </p:sp>
    </p:spTree>
    <p:extLst>
      <p:ext uri="{BB962C8B-B14F-4D97-AF65-F5344CB8AC3E}">
        <p14:creationId xmlns:p14="http://schemas.microsoft.com/office/powerpoint/2010/main" val="427382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02DD5-AB2F-E217-962E-41593FD8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동작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C5008-C11A-6385-0C7A-10D2F2C8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79" y="1580050"/>
            <a:ext cx="9050594" cy="48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7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4DC37-F63D-4805-0D0A-453941B3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 &amp; items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5C9C6E4-CDB1-ADAD-22EF-D47C0921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636" y="2056426"/>
            <a:ext cx="3862534" cy="40592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322337-A8EB-31E2-2A11-764E95A20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761" y="1779281"/>
            <a:ext cx="3312603" cy="46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2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4DC37-F63D-4805-0D0A-453941B3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Game setting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522F9E8-CE52-5FF4-F824-BF9FB002D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443" y="1938936"/>
            <a:ext cx="3272465" cy="46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42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BBC0-8A0C-D5BA-B8BB-7D2E2802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코드의 흐름을 알기 쉽게 </a:t>
            </a:r>
            <a:r>
              <a:rPr lang="en-US" altLang="ko-KR" dirty="0"/>
              <a:t>blueprint </a:t>
            </a:r>
            <a:r>
              <a:rPr lang="ko-KR" altLang="en-US" dirty="0"/>
              <a:t>위주 작업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502A7B-5D91-085B-9102-6AA080A5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7" y="1580050"/>
            <a:ext cx="5564348" cy="2238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0202FA-EBFB-01F2-133A-E3282407F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3959544"/>
            <a:ext cx="6511309" cy="2636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08177E-A3C5-9B05-2D97-DD13028F5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009" y="1721340"/>
            <a:ext cx="5621784" cy="25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903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267039" y="561142"/>
            <a:ext cx="7620855" cy="99580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4000" dirty="0">
                <a:latin typeface="Eras Bold ITC" panose="020B0907030504020204" pitchFamily="34" charset="0"/>
              </a:rPr>
              <a:t>기대 효과</a:t>
            </a:r>
            <a:endParaRPr lang="en-US" sz="4000" dirty="0">
              <a:latin typeface="Eras Bold ITC" panose="020B0907030504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D6D0F4-CA03-D404-A4FF-C9CD669A2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03" y="1556949"/>
            <a:ext cx="3408046" cy="1961077"/>
          </a:xfrm>
          <a:prstGeom prst="rect">
            <a:avLst/>
          </a:prstGeom>
        </p:spPr>
      </p:pic>
      <p:graphicFrame>
        <p:nvGraphicFramePr>
          <p:cNvPr id="22" name="다이어그램 21">
            <a:extLst>
              <a:ext uri="{FF2B5EF4-FFF2-40B4-BE49-F238E27FC236}">
                <a16:creationId xmlns:a16="http://schemas.microsoft.com/office/drawing/2014/main" id="{9DDA2CD4-723F-6608-F3DF-F4BA736CF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246792"/>
              </p:ext>
            </p:extLst>
          </p:nvPr>
        </p:nvGraphicFramePr>
        <p:xfrm>
          <a:off x="2721826" y="2013041"/>
          <a:ext cx="6711279" cy="4373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5F9C717D-01E4-76D3-40AC-BF4F159B4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7325" y="5139711"/>
            <a:ext cx="2188862" cy="14892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03FA041-401B-7158-47E9-456125334A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7365" y="3891710"/>
            <a:ext cx="1560529" cy="17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71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6F6A0-B553-FCD9-3625-BB93E9AD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AE4E04-EC65-6ADC-2437-FC69710DA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680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844E3-9CFC-4405-B524-B6F07D5C68E9}"/>
              </a:ext>
            </a:extLst>
          </p:cNvPr>
          <p:cNvSpPr txBox="1"/>
          <p:nvPr/>
        </p:nvSpPr>
        <p:spPr>
          <a:xfrm>
            <a:off x="1172548" y="2613392"/>
            <a:ext cx="43604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000" dirty="0">
                <a:latin typeface="Eras Bold ITC" panose="020B0907030504020204" pitchFamily="34" charset="0"/>
              </a:rPr>
              <a:t>Presentation</a:t>
            </a:r>
          </a:p>
          <a:p>
            <a:pPr algn="r"/>
            <a:r>
              <a:rPr lang="en-US" altLang="ko-KR" sz="5000" dirty="0">
                <a:latin typeface="Eras Bold ITC" panose="020B0907030504020204" pitchFamily="34" charset="0"/>
              </a:rPr>
              <a:t>INDEX</a:t>
            </a:r>
            <a:endParaRPr lang="ko-KR" altLang="en-US" sz="5000" dirty="0">
              <a:latin typeface="Eras Bold ITC" panose="020B0907030504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3A7B4B-67A5-48EE-8F80-F96601F2229B}"/>
              </a:ext>
            </a:extLst>
          </p:cNvPr>
          <p:cNvGrpSpPr/>
          <p:nvPr/>
        </p:nvGrpSpPr>
        <p:grpSpPr>
          <a:xfrm>
            <a:off x="5776787" y="1498721"/>
            <a:ext cx="5434829" cy="3860559"/>
            <a:chOff x="5776787" y="1498721"/>
            <a:chExt cx="5434829" cy="386055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664F704-483C-4BB5-AA18-194A710B8708}"/>
                </a:ext>
              </a:extLst>
            </p:cNvPr>
            <p:cNvCxnSpPr>
              <a:cxnSpLocks/>
            </p:cNvCxnSpPr>
            <p:nvPr/>
          </p:nvCxnSpPr>
          <p:spPr>
            <a:xfrm>
              <a:off x="5776787" y="2879124"/>
              <a:ext cx="0" cy="1170803"/>
            </a:xfrm>
            <a:prstGeom prst="line">
              <a:avLst/>
            </a:prstGeom>
            <a:ln w="698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4120BB-3D57-4FC2-8797-12D764FB7117}"/>
                </a:ext>
              </a:extLst>
            </p:cNvPr>
            <p:cNvSpPr txBox="1"/>
            <p:nvPr/>
          </p:nvSpPr>
          <p:spPr>
            <a:xfrm>
              <a:off x="6365786" y="1498721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01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84FBE-502E-425F-A79F-4C57DB5C107B}"/>
                </a:ext>
              </a:extLst>
            </p:cNvPr>
            <p:cNvSpPr txBox="1"/>
            <p:nvPr/>
          </p:nvSpPr>
          <p:spPr>
            <a:xfrm>
              <a:off x="6365786" y="2539353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02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A691E7-8CFD-4415-93AF-224FDC8F1213}"/>
                </a:ext>
              </a:extLst>
            </p:cNvPr>
            <p:cNvSpPr txBox="1"/>
            <p:nvPr/>
          </p:nvSpPr>
          <p:spPr>
            <a:xfrm>
              <a:off x="6365786" y="3579985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03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CF1285-60D6-4A99-8B54-FCA62A4CB78B}"/>
                </a:ext>
              </a:extLst>
            </p:cNvPr>
            <p:cNvSpPr txBox="1"/>
            <p:nvPr/>
          </p:nvSpPr>
          <p:spPr>
            <a:xfrm>
              <a:off x="6365786" y="4620616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04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F89F0-B753-42EE-861E-0DA0A10D0F6E}"/>
                </a:ext>
              </a:extLst>
            </p:cNvPr>
            <p:cNvSpPr txBox="1"/>
            <p:nvPr/>
          </p:nvSpPr>
          <p:spPr>
            <a:xfrm>
              <a:off x="7336469" y="1652609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Eras Bold ITC" panose="020B0907030504020204" pitchFamily="34" charset="0"/>
                </a:rPr>
                <a:t>개요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33AD81-9170-46C7-B9F2-E4E10D3E20E9}"/>
                </a:ext>
              </a:extLst>
            </p:cNvPr>
            <p:cNvSpPr txBox="1"/>
            <p:nvPr/>
          </p:nvSpPr>
          <p:spPr>
            <a:xfrm>
              <a:off x="7336469" y="2663680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Eras Bold ITC" panose="020B0907030504020204" pitchFamily="34" charset="0"/>
                </a:rPr>
                <a:t>목적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83501-DB90-4065-B78E-9BC7B8A52D06}"/>
                </a:ext>
              </a:extLst>
            </p:cNvPr>
            <p:cNvSpPr txBox="1"/>
            <p:nvPr/>
          </p:nvSpPr>
          <p:spPr>
            <a:xfrm>
              <a:off x="7336469" y="3735203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Eras Bold ITC" panose="020B0907030504020204" pitchFamily="34" charset="0"/>
                </a:rPr>
                <a:t>프로젝트 소개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260F01-0E78-41B1-9EAD-035C5B68CE01}"/>
                </a:ext>
              </a:extLst>
            </p:cNvPr>
            <p:cNvSpPr txBox="1"/>
            <p:nvPr/>
          </p:nvSpPr>
          <p:spPr>
            <a:xfrm>
              <a:off x="7336469" y="4775835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Eras Bold ITC" panose="020B0907030504020204" pitchFamily="34" charset="0"/>
                </a:rPr>
                <a:t>시연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26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973">
            <a:extLst>
              <a:ext uri="{FF2B5EF4-FFF2-40B4-BE49-F238E27FC236}">
                <a16:creationId xmlns:a16="http://schemas.microsoft.com/office/drawing/2014/main" id="{1A2B1A4F-07B9-4EDE-9BAE-DF9C0F1728B3}"/>
              </a:ext>
            </a:extLst>
          </p:cNvPr>
          <p:cNvSpPr txBox="1"/>
          <p:nvPr/>
        </p:nvSpPr>
        <p:spPr>
          <a:xfrm>
            <a:off x="4787037" y="3113529"/>
            <a:ext cx="261792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>
                <a:latin typeface="Eras Bold ITC" panose="020B0907030504020204" pitchFamily="34" charset="0"/>
              </a:rPr>
              <a:t>Thank you.</a:t>
            </a:r>
            <a:endParaRPr lang="ko-KR" altLang="en-US" sz="3500">
              <a:latin typeface="Eras Bold ITC" panose="020B0907030504020204" pitchFamily="34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C325FC95-768E-4DEF-9375-14945BEC8DC1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74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">
            <a:hlinkClick r:id="" action="ppaction://media"/>
            <a:extLst>
              <a:ext uri="{FF2B5EF4-FFF2-40B4-BE49-F238E27FC236}">
                <a16:creationId xmlns:a16="http://schemas.microsoft.com/office/drawing/2014/main" id="{D7627433-3475-152C-34C5-1D41AD75B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166" y="463593"/>
            <a:ext cx="10543667" cy="59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D068B3-7727-844B-B34E-4AA7014305A7}"/>
              </a:ext>
            </a:extLst>
          </p:cNvPr>
          <p:cNvSpPr txBox="1"/>
          <p:nvPr/>
        </p:nvSpPr>
        <p:spPr>
          <a:xfrm>
            <a:off x="5389758" y="3075057"/>
            <a:ext cx="533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latin typeface="Bell MT" panose="02020503060305020303" pitchFamily="18" charset="0"/>
              </a:rPr>
              <a:t>HOW TO ..</a:t>
            </a:r>
            <a:endParaRPr kumimoji="1" lang="ko-KR" altLang="en-US" sz="4000" dirty="0">
              <a:latin typeface="Bell MT" panose="020205030603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118AD8-F763-7042-AD37-775E3327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0"/>
            <a:ext cx="3858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195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르테미스 계획 (r311 판) - 나무위키">
            <a:extLst>
              <a:ext uri="{FF2B5EF4-FFF2-40B4-BE49-F238E27FC236}">
                <a16:creationId xmlns:a16="http://schemas.microsoft.com/office/drawing/2014/main" id="{1B378F91-118C-D140-4F3C-130820C5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247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FDDAB-A2C0-486E-3247-F727C58C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9D3E9-0848-7300-652D-227EE35AC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달에서 살아가기 위해 필요한 과학기술 – Sciencetimes">
            <a:extLst>
              <a:ext uri="{FF2B5EF4-FFF2-40B4-BE49-F238E27FC236}">
                <a16:creationId xmlns:a16="http://schemas.microsoft.com/office/drawing/2014/main" id="{3EC24A0F-3CD5-EF19-A9B4-4D540EDC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61" y="0"/>
            <a:ext cx="123601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6171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A7D5E2-1C21-8127-FD78-D0AD28860523}"/>
              </a:ext>
            </a:extLst>
          </p:cNvPr>
          <p:cNvSpPr txBox="1"/>
          <p:nvPr/>
        </p:nvSpPr>
        <p:spPr>
          <a:xfrm>
            <a:off x="887331" y="639970"/>
            <a:ext cx="533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latin typeface="Bell MT" panose="02020503060305020303" pitchFamily="18" charset="0"/>
              </a:rPr>
              <a:t>GET</a:t>
            </a:r>
            <a:endParaRPr kumimoji="1" lang="ko-KR" altLang="en-US" sz="4000" dirty="0">
              <a:latin typeface="Bell MT" panose="02020503060305020303" pitchFamily="18" charset="0"/>
            </a:endParaRPr>
          </a:p>
        </p:txBody>
      </p:sp>
      <p:pic>
        <p:nvPicPr>
          <p:cNvPr id="3078" name="Picture 6" descr="헬륨3 분자구조식.">
            <a:extLst>
              <a:ext uri="{FF2B5EF4-FFF2-40B4-BE49-F238E27FC236}">
                <a16:creationId xmlns:a16="http://schemas.microsoft.com/office/drawing/2014/main" id="{4F2D88D3-2C4F-D8D7-296E-F63847BD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869" y="479356"/>
            <a:ext cx="5338261" cy="58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3730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4E7B6-5383-EEDA-1005-49E4F851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9304B-48CA-4E89-EE7F-5072CC56A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540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FCB6-EE8B-8A72-8927-EC5EB786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디자인 </a:t>
            </a:r>
            <a:r>
              <a:rPr lang="en-US" altLang="ko-KR" dirty="0"/>
              <a:t>– </a:t>
            </a:r>
            <a:r>
              <a:rPr lang="ko-KR" altLang="en-US" dirty="0"/>
              <a:t>태양계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89B33-8915-9EA3-DF9C-7B2D5094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4171"/>
            <a:ext cx="12192000" cy="396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13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119</TotalTime>
  <Words>63</Words>
  <Application>Microsoft Office PowerPoint</Application>
  <PresentationFormat>와이드스크린</PresentationFormat>
  <Paragraphs>31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Bell MT</vt:lpstr>
      <vt:lpstr>Calisto MT</vt:lpstr>
      <vt:lpstr>Eras Bold ITC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소개</vt:lpstr>
      <vt:lpstr>레벨 디자인 – 태양계</vt:lpstr>
      <vt:lpstr>Base UI &amp; 달</vt:lpstr>
      <vt:lpstr>달에서의 연구 기지</vt:lpstr>
      <vt:lpstr>기지 달과 연결</vt:lpstr>
      <vt:lpstr>UI 연구 트리</vt:lpstr>
      <vt:lpstr>연구 동작</vt:lpstr>
      <vt:lpstr>Shop &amp; items</vt:lpstr>
      <vt:lpstr>Game setting</vt:lpstr>
      <vt:lpstr>코드의 흐름을 알기 쉽게 blueprint 위주 작업</vt:lpstr>
      <vt:lpstr>PowerPoint 프레젠테이션</vt:lpstr>
      <vt:lpstr>시연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</dc:creator>
  <cp:lastModifiedBy>junmin choi</cp:lastModifiedBy>
  <cp:revision>26</cp:revision>
  <dcterms:created xsi:type="dcterms:W3CDTF">2021-09-27T11:46:37Z</dcterms:created>
  <dcterms:modified xsi:type="dcterms:W3CDTF">2022-05-25T02:03:06Z</dcterms:modified>
</cp:coreProperties>
</file>